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4" r:id="rId7"/>
    <p:sldId id="265" r:id="rId8"/>
    <p:sldId id="263" r:id="rId9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50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/>
    <p:restoredTop sz="94667"/>
  </p:normalViewPr>
  <p:slideViewPr>
    <p:cSldViewPr snapToGrid="0">
      <p:cViewPr varScale="1">
        <p:scale>
          <a:sx n="80" d="100"/>
          <a:sy n="80" d="100"/>
        </p:scale>
        <p:origin x="744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4306A6-8690-6410-3134-9A197BA2DB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1CBF33-8CE9-E55A-AE84-EB81107C7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A5EB42-934C-C79C-5C90-12D597331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21C64-8EA3-894E-9E0B-D9C8325ECD37}" type="datetimeFigureOut">
              <a:rPr lang="es-EC" smtClean="0"/>
              <a:t>19/5/2025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77BF71-6C00-DE2E-3CB0-20E9AB663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CCDF3C-7A04-2D77-B47B-2E06DB344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50B5-94DC-CE4C-BACB-F43E115435C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05515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2FABAA-25BB-79B3-60A2-6A2CB7183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603969C-DEF4-1CB0-8765-F88168C1A7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76889A-4DD8-BDE3-F438-EA030C97B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21C64-8EA3-894E-9E0B-D9C8325ECD37}" type="datetimeFigureOut">
              <a:rPr lang="es-EC" smtClean="0"/>
              <a:t>19/5/2025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75ECA5-53B6-0035-D9CD-7495DD3A3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E3A839B-F5E3-0C6C-00BC-D8F61116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50B5-94DC-CE4C-BACB-F43E115435C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55901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1D53693-5C2B-F720-203D-FB8561EF2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EE4A7DF-23C1-6DB3-3357-C9A8DA59C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04CC3E-C299-00FD-6EA7-634C5CA14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21C64-8EA3-894E-9E0B-D9C8325ECD37}" type="datetimeFigureOut">
              <a:rPr lang="es-EC" smtClean="0"/>
              <a:t>19/5/2025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FD86C9-6CAF-17A1-E35F-80D100AC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9A7C80-9DA3-9B84-1A81-7F91C3820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50B5-94DC-CE4C-BACB-F43E115435C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81200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04273-0740-E425-B501-2679CAAEE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30C4D0-C2A1-5217-A350-A2DE3F72E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9C88D8-CD5D-9270-4ADF-0CBE3696F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21C64-8EA3-894E-9E0B-D9C8325ECD37}" type="datetimeFigureOut">
              <a:rPr lang="es-EC" smtClean="0"/>
              <a:t>19/5/2025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92C61C-3D6E-2300-0902-353CA66B8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F65A37-609B-9C0C-019F-1679F7A26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50B5-94DC-CE4C-BACB-F43E115435C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86240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4E7E37-2EB7-9360-793C-4519798D4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4428EB-CFBC-409A-9837-8835498B0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646924-28C2-38B9-7049-636AD066D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21C64-8EA3-894E-9E0B-D9C8325ECD37}" type="datetimeFigureOut">
              <a:rPr lang="es-EC" smtClean="0"/>
              <a:t>19/5/2025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92A25E-E325-6582-02E1-2090F555C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0B3795-58C9-BB7E-D31F-2FA0B8603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50B5-94DC-CE4C-BACB-F43E115435C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97797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7F909B-E0C9-338A-DD9A-B587ABC1E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F18B97-732A-6448-2EDD-6D8EC8F733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29B9D44-3E9E-CC3E-B0C2-FFCB44E269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AC14A2-191B-6622-7F63-0BFA5DBD9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21C64-8EA3-894E-9E0B-D9C8325ECD37}" type="datetimeFigureOut">
              <a:rPr lang="es-EC" smtClean="0"/>
              <a:t>19/5/2025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DAE913C-269F-39BC-6B5A-6F98F8607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83A6472-DF7C-80E6-48DF-921FA18F5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50B5-94DC-CE4C-BACB-F43E115435C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7070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5FC7EB-E66F-8800-C90A-745769642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F32A8E-748E-AEFE-B795-030471340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12E2FE-3A2D-43E0-78D0-4C1825076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88F6398-62FD-A3EC-6E04-738912854B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8882EE6-CB4C-6BEE-92C9-6E79C5C72B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BBBAAF3-1E63-18DA-D674-EE0EB0B49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21C64-8EA3-894E-9E0B-D9C8325ECD37}" type="datetimeFigureOut">
              <a:rPr lang="es-EC" smtClean="0"/>
              <a:t>19/5/2025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6C25D18-855A-F731-465E-86294BD0E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D023C44-AA34-8F0E-D075-97319992E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50B5-94DC-CE4C-BACB-F43E115435C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20611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E6F1CC-B41E-245B-EFFA-D88295BD3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7B329F2-1E81-2B21-8009-9B61E3794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21C64-8EA3-894E-9E0B-D9C8325ECD37}" type="datetimeFigureOut">
              <a:rPr lang="es-EC" smtClean="0"/>
              <a:t>19/5/2025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6C307E3-AC37-C387-A66F-98DD1B646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F1E734B-2E23-224C-46BA-216C12EF4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50B5-94DC-CE4C-BACB-F43E115435C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37329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0ED12E3-831C-5537-2D65-DBB30A1D3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21C64-8EA3-894E-9E0B-D9C8325ECD37}" type="datetimeFigureOut">
              <a:rPr lang="es-EC" smtClean="0"/>
              <a:t>19/5/2025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9EB48A0-60D8-2E05-D1AA-2C7059E55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40F6A8-998A-8C05-73A2-87913484C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50B5-94DC-CE4C-BACB-F43E115435C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54351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B21119-8C45-5401-2B19-9C617B057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1AE694-2DAE-1BF7-CA74-96F7607F7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67055F8-C5B1-9FD2-A5DC-9B5C777F31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2F9AF3-774B-5F6F-94B3-501E01812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21C64-8EA3-894E-9E0B-D9C8325ECD37}" type="datetimeFigureOut">
              <a:rPr lang="es-EC" smtClean="0"/>
              <a:t>19/5/2025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135B3C-8018-67F9-6AE6-554DD66BC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F43A592-A2BA-96F8-87D1-1B006EE29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50B5-94DC-CE4C-BACB-F43E115435C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3940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AA769C-2D0F-1DA2-462F-F981D9691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4A1F065-EF19-CF46-15E7-E0E4D3F85C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C9F5225-BB92-FE6C-CF60-14BB76A588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59D88B3-E802-6644-B197-76A7AFEF4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21C64-8EA3-894E-9E0B-D9C8325ECD37}" type="datetimeFigureOut">
              <a:rPr lang="es-EC" smtClean="0"/>
              <a:t>19/5/2025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A18393A-906A-00FE-B3D9-695DB1506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C2497C-57FC-FABB-8770-07FAFD6B3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50B5-94DC-CE4C-BACB-F43E115435C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06539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1FBD910-F7AB-0F0A-33BB-AE11D4AC9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B4C8C3-204F-D256-42F2-F945B1ABF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B1DD81-9D9E-FB4B-4720-E01E31FBB3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21C64-8EA3-894E-9E0B-D9C8325ECD37}" type="datetimeFigureOut">
              <a:rPr lang="es-EC" smtClean="0"/>
              <a:t>19/5/2025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D1A65E-3D75-BB65-86ED-6C748218C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60A455-D2CC-ABA5-7627-0868638C10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150B5-94DC-CE4C-BACB-F43E115435C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62031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773316-E13B-9FBB-98E7-E98F870925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6577534-1330-F1F6-8B26-247C9A70F2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6" name="Imagen 5" descr="Una torre de un edificio&#10;&#10;El contenido generado por IA puede ser incorrecto.">
            <a:extLst>
              <a:ext uri="{FF2B5EF4-FFF2-40B4-BE49-F238E27FC236}">
                <a16:creationId xmlns:a16="http://schemas.microsoft.com/office/drawing/2014/main" id="{BD318A4E-9B17-2281-4D17-75C5BE964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7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2DD71D78-3BB4-6FEC-E08A-7075F20DF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3EBEFD7-E498-4571-6F3F-014A6B743149}"/>
              </a:ext>
            </a:extLst>
          </p:cNvPr>
          <p:cNvSpPr txBox="1"/>
          <p:nvPr/>
        </p:nvSpPr>
        <p:spPr>
          <a:xfrm>
            <a:off x="423100" y="783336"/>
            <a:ext cx="3324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355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Haga clic para agregar Título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913CE6D-1A70-BFD3-269B-14781F792AA1}"/>
              </a:ext>
            </a:extLst>
          </p:cNvPr>
          <p:cNvSpPr txBox="1"/>
          <p:nvPr/>
        </p:nvSpPr>
        <p:spPr>
          <a:xfrm>
            <a:off x="423100" y="1936004"/>
            <a:ext cx="2901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rgbClr val="355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Haga clic para agregar texto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D8C1FE8-6F34-2332-C4C0-AFE3A65AD554}"/>
              </a:ext>
            </a:extLst>
          </p:cNvPr>
          <p:cNvSpPr txBox="1"/>
          <p:nvPr/>
        </p:nvSpPr>
        <p:spPr>
          <a:xfrm>
            <a:off x="7947850" y="1947958"/>
            <a:ext cx="2901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Haga clic para agregar texto</a:t>
            </a:r>
          </a:p>
        </p:txBody>
      </p:sp>
    </p:spTree>
    <p:extLst>
      <p:ext uri="{BB962C8B-B14F-4D97-AF65-F5344CB8AC3E}">
        <p14:creationId xmlns:p14="http://schemas.microsoft.com/office/powerpoint/2010/main" val="3726970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73035F8-A2FA-1719-ADA2-2DC65732BE98}"/>
              </a:ext>
            </a:extLst>
          </p:cNvPr>
          <p:cNvSpPr txBox="1"/>
          <p:nvPr/>
        </p:nvSpPr>
        <p:spPr>
          <a:xfrm>
            <a:off x="2743200" y="1365504"/>
            <a:ext cx="6534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HAGA CLIC PARA AGREGAR TÍTULO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C4CF11-C122-DC9F-1351-BB926FDAF0F1}"/>
              </a:ext>
            </a:extLst>
          </p:cNvPr>
          <p:cNvSpPr txBox="1"/>
          <p:nvPr/>
        </p:nvSpPr>
        <p:spPr>
          <a:xfrm>
            <a:off x="-1286256" y="3059668"/>
            <a:ext cx="6534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Haga clic para agregar texto  </a:t>
            </a:r>
          </a:p>
        </p:txBody>
      </p:sp>
      <p:pic>
        <p:nvPicPr>
          <p:cNvPr id="6" name="Imagen 5" descr="Gráfico, Forma, Gráfico de embudo&#10;&#10;El contenido generado por IA puede ser incorrecto.">
            <a:extLst>
              <a:ext uri="{FF2B5EF4-FFF2-40B4-BE49-F238E27FC236}">
                <a16:creationId xmlns:a16="http://schemas.microsoft.com/office/drawing/2014/main" id="{26BC6081-09C0-D73F-B508-E5E36FD63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003A944-54E9-358B-F9FD-A72840A48EC1}"/>
              </a:ext>
            </a:extLst>
          </p:cNvPr>
          <p:cNvSpPr txBox="1"/>
          <p:nvPr/>
        </p:nvSpPr>
        <p:spPr>
          <a:xfrm>
            <a:off x="423100" y="783336"/>
            <a:ext cx="5230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355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Haga clic para agregar Título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B7E9D62-DF3C-4AD3-1EE7-A0D75F1FDB77}"/>
              </a:ext>
            </a:extLst>
          </p:cNvPr>
          <p:cNvSpPr txBox="1"/>
          <p:nvPr/>
        </p:nvSpPr>
        <p:spPr>
          <a:xfrm>
            <a:off x="423100" y="1427755"/>
            <a:ext cx="2901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rgbClr val="355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Haga clic para agregar texto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80FAC8D-14D2-8B1F-A973-85682F7FECB3}"/>
              </a:ext>
            </a:extLst>
          </p:cNvPr>
          <p:cNvSpPr txBox="1"/>
          <p:nvPr/>
        </p:nvSpPr>
        <p:spPr>
          <a:xfrm>
            <a:off x="5318950" y="783336"/>
            <a:ext cx="5230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355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Haga clic para agregar Título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BEB5888-9A55-A5EC-0B16-FEC8A4E79050}"/>
              </a:ext>
            </a:extLst>
          </p:cNvPr>
          <p:cNvSpPr txBox="1"/>
          <p:nvPr/>
        </p:nvSpPr>
        <p:spPr>
          <a:xfrm>
            <a:off x="5376100" y="1427755"/>
            <a:ext cx="2901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rgbClr val="355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Haga clic para agregar texto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F125B9-D611-21B3-DE55-36CE66E40B51}"/>
              </a:ext>
            </a:extLst>
          </p:cNvPr>
          <p:cNvSpPr txBox="1"/>
          <p:nvPr/>
        </p:nvSpPr>
        <p:spPr>
          <a:xfrm>
            <a:off x="9148000" y="1427755"/>
            <a:ext cx="2901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Haga clic para agregar texto</a:t>
            </a:r>
          </a:p>
        </p:txBody>
      </p:sp>
    </p:spTree>
    <p:extLst>
      <p:ext uri="{BB962C8B-B14F-4D97-AF65-F5344CB8AC3E}">
        <p14:creationId xmlns:p14="http://schemas.microsoft.com/office/powerpoint/2010/main" val="381927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3F81DAC-4B2A-0E55-4F43-96E4EBC5B707}"/>
              </a:ext>
            </a:extLst>
          </p:cNvPr>
          <p:cNvSpPr txBox="1"/>
          <p:nvPr/>
        </p:nvSpPr>
        <p:spPr>
          <a:xfrm>
            <a:off x="2328672" y="2157984"/>
            <a:ext cx="8071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solidFill>
                  <a:schemeClr val="bg1"/>
                </a:solidFill>
              </a:rPr>
              <a:t>HAGA CLIC PARA AGREGAR TÍTULO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70D8748-6B10-218C-2A02-BF8397DB6306}"/>
              </a:ext>
            </a:extLst>
          </p:cNvPr>
          <p:cNvSpPr txBox="1"/>
          <p:nvPr/>
        </p:nvSpPr>
        <p:spPr>
          <a:xfrm>
            <a:off x="-1194816" y="6022848"/>
            <a:ext cx="6534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Haga clic para agregar texto  </a:t>
            </a:r>
          </a:p>
        </p:txBody>
      </p:sp>
      <p:pic>
        <p:nvPicPr>
          <p:cNvPr id="8" name="Imagen 7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6AE128BE-FCC8-DB91-773A-E259A5429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" y="0"/>
            <a:ext cx="12189291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DABD5DA-7408-F4F3-C41B-1ABF22E11341}"/>
              </a:ext>
            </a:extLst>
          </p:cNvPr>
          <p:cNvSpPr txBox="1"/>
          <p:nvPr/>
        </p:nvSpPr>
        <p:spPr>
          <a:xfrm>
            <a:off x="3952492" y="524994"/>
            <a:ext cx="4287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HAGA CLIC PARA AGREGAR TÍTULO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618D780-469B-ECB7-B6E9-2C568058146B}"/>
              </a:ext>
            </a:extLst>
          </p:cNvPr>
          <p:cNvSpPr txBox="1"/>
          <p:nvPr/>
        </p:nvSpPr>
        <p:spPr>
          <a:xfrm>
            <a:off x="1051367" y="1978867"/>
            <a:ext cx="3087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rgbClr val="355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Haga clic para agregar texto</a:t>
            </a:r>
          </a:p>
        </p:txBody>
      </p:sp>
    </p:spTree>
    <p:extLst>
      <p:ext uri="{BB962C8B-B14F-4D97-AF65-F5344CB8AC3E}">
        <p14:creationId xmlns:p14="http://schemas.microsoft.com/office/powerpoint/2010/main" val="3566866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 descr="Gráfico, Gráfico de dispersión&#10;&#10;El contenido generado por IA puede ser incorrecto.">
            <a:extLst>
              <a:ext uri="{FF2B5EF4-FFF2-40B4-BE49-F238E27FC236}">
                <a16:creationId xmlns:a16="http://schemas.microsoft.com/office/drawing/2014/main" id="{9C5CA5B6-12AD-E8D5-F6CD-1F404B776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886602E-BC78-F2F6-706E-79E740484DC7}"/>
              </a:ext>
            </a:extLst>
          </p:cNvPr>
          <p:cNvSpPr txBox="1"/>
          <p:nvPr/>
        </p:nvSpPr>
        <p:spPr>
          <a:xfrm>
            <a:off x="3909630" y="439269"/>
            <a:ext cx="4287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HAGA CLIC PARA AGREGAR TÍTULO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E6C3090-D690-208F-AC47-B06EA9946437}"/>
              </a:ext>
            </a:extLst>
          </p:cNvPr>
          <p:cNvSpPr txBox="1"/>
          <p:nvPr/>
        </p:nvSpPr>
        <p:spPr>
          <a:xfrm>
            <a:off x="1533525" y="4611170"/>
            <a:ext cx="36766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000" b="1" dirty="0">
                <a:solidFill>
                  <a:srgbClr val="355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HAGA CLIC PARA AGREGAR TÍTULO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B75AA79-5591-D200-982A-3CE33B554B6F}"/>
              </a:ext>
            </a:extLst>
          </p:cNvPr>
          <p:cNvSpPr txBox="1"/>
          <p:nvPr/>
        </p:nvSpPr>
        <p:spPr>
          <a:xfrm>
            <a:off x="1533525" y="2863804"/>
            <a:ext cx="2901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rgbClr val="355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Haga clic para agregar texto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CBF32F1-34E5-11D3-B6EA-628CC2724CFD}"/>
              </a:ext>
            </a:extLst>
          </p:cNvPr>
          <p:cNvSpPr txBox="1"/>
          <p:nvPr/>
        </p:nvSpPr>
        <p:spPr>
          <a:xfrm>
            <a:off x="1533525" y="2215232"/>
            <a:ext cx="36766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000" b="1" dirty="0">
                <a:solidFill>
                  <a:srgbClr val="355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HAGA CLIC PARA AGREGAR TÍTULO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38200E3-7F9F-92CB-BF3C-FC2E618B66EB}"/>
              </a:ext>
            </a:extLst>
          </p:cNvPr>
          <p:cNvSpPr txBox="1"/>
          <p:nvPr/>
        </p:nvSpPr>
        <p:spPr>
          <a:xfrm>
            <a:off x="1533525" y="5263247"/>
            <a:ext cx="2901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rgbClr val="355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Haga clic para agregar texto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AF9CE74-B304-CE50-26B3-DEB5AD0976CE}"/>
              </a:ext>
            </a:extLst>
          </p:cNvPr>
          <p:cNvSpPr txBox="1"/>
          <p:nvPr/>
        </p:nvSpPr>
        <p:spPr>
          <a:xfrm>
            <a:off x="7239000" y="2215232"/>
            <a:ext cx="36766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000" b="1" dirty="0">
                <a:solidFill>
                  <a:srgbClr val="355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HAGA CLIC PARA AGREGAR TÍTULO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289D867-309F-08B0-513A-7F42FAD0C4F0}"/>
              </a:ext>
            </a:extLst>
          </p:cNvPr>
          <p:cNvSpPr txBox="1"/>
          <p:nvPr/>
        </p:nvSpPr>
        <p:spPr>
          <a:xfrm>
            <a:off x="7248525" y="2863804"/>
            <a:ext cx="2901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rgbClr val="355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Haga clic para agregar texto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21A6B94-5650-49C3-A292-81477B67B9A7}"/>
              </a:ext>
            </a:extLst>
          </p:cNvPr>
          <p:cNvSpPr txBox="1"/>
          <p:nvPr/>
        </p:nvSpPr>
        <p:spPr>
          <a:xfrm>
            <a:off x="7248525" y="4611170"/>
            <a:ext cx="36766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000" b="1" dirty="0">
                <a:solidFill>
                  <a:srgbClr val="355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HAGA CLIC PARA AGREGAR TÍTULO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F764051E-A1F0-61C8-110F-F7272F6EF9F8}"/>
              </a:ext>
            </a:extLst>
          </p:cNvPr>
          <p:cNvSpPr txBox="1"/>
          <p:nvPr/>
        </p:nvSpPr>
        <p:spPr>
          <a:xfrm>
            <a:off x="7248525" y="5263247"/>
            <a:ext cx="2901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rgbClr val="355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Haga clic para agregar texto</a:t>
            </a:r>
          </a:p>
        </p:txBody>
      </p:sp>
    </p:spTree>
    <p:extLst>
      <p:ext uri="{BB962C8B-B14F-4D97-AF65-F5344CB8AC3E}">
        <p14:creationId xmlns:p14="http://schemas.microsoft.com/office/powerpoint/2010/main" val="1193273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155A819A-CE7D-3AA5-9751-56D0422554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8D67238-A3C8-24C2-E83A-AA1E8D7B4093}"/>
              </a:ext>
            </a:extLst>
          </p:cNvPr>
          <p:cNvSpPr txBox="1"/>
          <p:nvPr/>
        </p:nvSpPr>
        <p:spPr>
          <a:xfrm>
            <a:off x="1066417" y="648819"/>
            <a:ext cx="4287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HAGA CLIC PARA AGREGAR TÍTULO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7FFB557-1514-74D7-7D5C-8EC3ECDAE5B7}"/>
              </a:ext>
            </a:extLst>
          </p:cNvPr>
          <p:cNvSpPr txBox="1"/>
          <p:nvPr/>
        </p:nvSpPr>
        <p:spPr>
          <a:xfrm>
            <a:off x="1066417" y="2124760"/>
            <a:ext cx="2901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rgbClr val="355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Haga clic para agregar texto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21ED91E-4BD4-1E96-9FE0-9238DE1C2B0B}"/>
              </a:ext>
            </a:extLst>
          </p:cNvPr>
          <p:cNvSpPr txBox="1"/>
          <p:nvPr/>
        </p:nvSpPr>
        <p:spPr>
          <a:xfrm>
            <a:off x="6957441" y="648819"/>
            <a:ext cx="4724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b="1" dirty="0">
                <a:solidFill>
                  <a:srgbClr val="355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HAGA CLIC PARA AGREGAR TÍTULO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FB2BF44-61A6-1291-E51D-DF4D9A1A5A43}"/>
              </a:ext>
            </a:extLst>
          </p:cNvPr>
          <p:cNvSpPr txBox="1"/>
          <p:nvPr/>
        </p:nvSpPr>
        <p:spPr>
          <a:xfrm>
            <a:off x="7043354" y="2124760"/>
            <a:ext cx="2901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Haga clic para agregar texto</a:t>
            </a:r>
          </a:p>
        </p:txBody>
      </p:sp>
    </p:spTree>
    <p:extLst>
      <p:ext uri="{BB962C8B-B14F-4D97-AF65-F5344CB8AC3E}">
        <p14:creationId xmlns:p14="http://schemas.microsoft.com/office/powerpoint/2010/main" val="76870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8199DCF3-6548-672B-7A09-3C6FE21380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C74C3BC-447A-4E2B-0A04-B0E8521EF819}"/>
              </a:ext>
            </a:extLst>
          </p:cNvPr>
          <p:cNvSpPr txBox="1"/>
          <p:nvPr/>
        </p:nvSpPr>
        <p:spPr>
          <a:xfrm>
            <a:off x="875538" y="1516761"/>
            <a:ext cx="338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Haga clic para agregar Título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55A34EA-4032-B515-0A68-A76CF19380BE}"/>
              </a:ext>
            </a:extLst>
          </p:cNvPr>
          <p:cNvSpPr txBox="1"/>
          <p:nvPr/>
        </p:nvSpPr>
        <p:spPr>
          <a:xfrm>
            <a:off x="875538" y="1958072"/>
            <a:ext cx="2901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Haga clic para agregar texto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7F99B5C-9D9C-CBD2-BBBB-50476A7CE396}"/>
              </a:ext>
            </a:extLst>
          </p:cNvPr>
          <p:cNvSpPr txBox="1"/>
          <p:nvPr/>
        </p:nvSpPr>
        <p:spPr>
          <a:xfrm>
            <a:off x="9610725" y="1754886"/>
            <a:ext cx="2309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>
                <a:solidFill>
                  <a:srgbClr val="355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Haga clic para agregar texto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76B0A74-E35D-BF55-4CA6-CE000B85A54A}"/>
              </a:ext>
            </a:extLst>
          </p:cNvPr>
          <p:cNvSpPr txBox="1"/>
          <p:nvPr/>
        </p:nvSpPr>
        <p:spPr>
          <a:xfrm>
            <a:off x="9610725" y="1177007"/>
            <a:ext cx="23098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600" b="1" dirty="0">
                <a:solidFill>
                  <a:srgbClr val="355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HAGA CLIC PARA AGREGAR TÍTULO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02C0102-19B1-A6D0-C1DA-04D4EE1A2453}"/>
              </a:ext>
            </a:extLst>
          </p:cNvPr>
          <p:cNvSpPr txBox="1"/>
          <p:nvPr/>
        </p:nvSpPr>
        <p:spPr>
          <a:xfrm>
            <a:off x="9610725" y="4458369"/>
            <a:ext cx="23098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600" b="1" dirty="0">
                <a:solidFill>
                  <a:srgbClr val="355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HAGA CLIC PARA AGREGAR TÍTULO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7D566A2-1405-C1DD-7B3E-FF59038AAE41}"/>
              </a:ext>
            </a:extLst>
          </p:cNvPr>
          <p:cNvSpPr txBox="1"/>
          <p:nvPr/>
        </p:nvSpPr>
        <p:spPr>
          <a:xfrm>
            <a:off x="9610725" y="5007674"/>
            <a:ext cx="2309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>
                <a:solidFill>
                  <a:srgbClr val="355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Haga clic para agregar texto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56A97C8-28BC-8376-8361-61545B8591CA}"/>
              </a:ext>
            </a:extLst>
          </p:cNvPr>
          <p:cNvSpPr txBox="1"/>
          <p:nvPr/>
        </p:nvSpPr>
        <p:spPr>
          <a:xfrm>
            <a:off x="7558088" y="1509523"/>
            <a:ext cx="2309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solidFill>
                  <a:srgbClr val="355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Insertar imagen</a:t>
            </a:r>
          </a:p>
          <a:p>
            <a:pPr algn="ctr"/>
            <a:r>
              <a:rPr lang="es-EC" sz="1600" dirty="0">
                <a:solidFill>
                  <a:srgbClr val="355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aquí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57389CC-0F1D-D710-F499-BE866587FF63}"/>
              </a:ext>
            </a:extLst>
          </p:cNvPr>
          <p:cNvSpPr txBox="1"/>
          <p:nvPr/>
        </p:nvSpPr>
        <p:spPr>
          <a:xfrm>
            <a:off x="7558088" y="4838511"/>
            <a:ext cx="2309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solidFill>
                  <a:srgbClr val="355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Insertar imagen</a:t>
            </a:r>
          </a:p>
          <a:p>
            <a:pPr algn="ctr"/>
            <a:r>
              <a:rPr lang="es-EC" sz="1600" dirty="0">
                <a:solidFill>
                  <a:srgbClr val="355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aquí</a:t>
            </a:r>
          </a:p>
        </p:txBody>
      </p:sp>
    </p:spTree>
    <p:extLst>
      <p:ext uri="{BB962C8B-B14F-4D97-AF65-F5344CB8AC3E}">
        <p14:creationId xmlns:p14="http://schemas.microsoft.com/office/powerpoint/2010/main" val="3552029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agen 5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865CE75A-90D5-069A-85AC-59EBB17E86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346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171</Words>
  <Application>Microsoft Office PowerPoint</Application>
  <PresentationFormat>Panorámica</PresentationFormat>
  <Paragraphs>37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TECNICO UEA</cp:lastModifiedBy>
  <cp:revision>3</cp:revision>
  <dcterms:created xsi:type="dcterms:W3CDTF">2023-03-01T14:27:34Z</dcterms:created>
  <dcterms:modified xsi:type="dcterms:W3CDTF">2025-05-19T19:03:42Z</dcterms:modified>
</cp:coreProperties>
</file>