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C6A7E-AAB1-3DE0-D623-3FD229E14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F3918B-4A15-94E3-B356-C2F3BD5B6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3B4265-3D0C-63A6-6CCC-23D5C52D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630F-381A-4E22-AD53-78BDDA749993}" type="datetimeFigureOut">
              <a:rPr lang="es-EC" smtClean="0"/>
              <a:t>15/8/2025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F093C-3D86-576C-643D-65601E48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47A0E9-9D7B-81F5-0926-94DC5D20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654-85D4-4759-BEFE-E4B483F4DA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36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A7605-A7E6-54A3-4ED4-901622E7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631910-FE2D-9BBD-CC26-16558D43A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F061EB-4F08-3C14-DBAC-DF8E6332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630F-381A-4E22-AD53-78BDDA749993}" type="datetimeFigureOut">
              <a:rPr lang="es-EC" smtClean="0"/>
              <a:t>15/8/2025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EC97BD-3493-061E-8853-438E0C1E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8FF96-D3C2-98FA-0B29-755DDF3E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654-85D4-4759-BEFE-E4B483F4DA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372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1D59C7-F287-92BA-7503-A3AD1D77D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9573B4-4AE8-7ABA-F56F-D0B1034A2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FA1A8-9CC4-95F9-FFF2-855480D9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630F-381A-4E22-AD53-78BDDA749993}" type="datetimeFigureOut">
              <a:rPr lang="es-EC" smtClean="0"/>
              <a:t>15/8/2025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2F9A82-C0EB-9E15-CDEB-6B451C44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C1096C-140C-5400-D9C3-86ADB49F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654-85D4-4759-BEFE-E4B483F4DA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568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1AAA6-7CBA-DB2C-3993-B25485C42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8CEC14-9D7A-500B-E235-B9378257A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CB1A7-86A6-3255-8B96-24EE2F34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630F-381A-4E22-AD53-78BDDA749993}" type="datetimeFigureOut">
              <a:rPr lang="es-EC" smtClean="0"/>
              <a:t>15/8/2025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511AEA-C59C-F059-D079-BB7C1CA53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794D23-026E-5D7A-D9FE-D2579423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654-85D4-4759-BEFE-E4B483F4DA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976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41559-C1AA-0E0E-48C8-312FC8B9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62BBA4-61B3-8BF3-005D-6E15DEEB7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2303F2-7C8C-FB28-C7C1-3B0DA86A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630F-381A-4E22-AD53-78BDDA749993}" type="datetimeFigureOut">
              <a:rPr lang="es-EC" smtClean="0"/>
              <a:t>15/8/2025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CBD23D-96C2-F331-BBBC-FB98F7CF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146C74-3DA0-B57D-6480-5F19688D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654-85D4-4759-BEFE-E4B483F4DA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276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0A87B-CA52-7911-3E1A-1DCFF85A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685E0F-A05F-C8A7-50CC-59D6C0F4F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71AFB0-A9AA-31B0-CA35-FA48D1057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5FA03D-E25E-F5C6-7550-68DBC267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630F-381A-4E22-AD53-78BDDA749993}" type="datetimeFigureOut">
              <a:rPr lang="es-EC" smtClean="0"/>
              <a:t>15/8/2025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99C85-ED26-6DE4-6CE4-D2547015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7CE6EB-5A7A-3461-6AD6-E33901FC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654-85D4-4759-BEFE-E4B483F4DA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85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CA6AD-F0B0-47DC-FD2F-9C27ADEC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2105F1-8DAB-0072-A5E4-5D307397B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BEA817-2A6F-6227-397D-769B68453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E086A5C-D348-F6B5-5549-FFEE17552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79374F-22C6-1F23-7813-2D3C8F802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5098D9-BCAD-07C4-C923-90216D91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630F-381A-4E22-AD53-78BDDA749993}" type="datetimeFigureOut">
              <a:rPr lang="es-EC" smtClean="0"/>
              <a:t>15/8/2025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A697B2-8886-8598-3C13-EBDBA01F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339169-B779-AF32-4750-6C1D4E7D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654-85D4-4759-BEFE-E4B483F4DA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116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8B83-E753-B79B-48F1-C569ADF2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982130-9FC0-0F25-CBB0-D2996CEB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630F-381A-4E22-AD53-78BDDA749993}" type="datetimeFigureOut">
              <a:rPr lang="es-EC" smtClean="0"/>
              <a:t>15/8/2025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A2EDD3-508E-C427-5059-7B296F49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F65E9E-CB02-D61C-BA9B-EDE2FD56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654-85D4-4759-BEFE-E4B483F4DA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932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C56A64-B1C5-5D12-01DE-27CCDEEC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630F-381A-4E22-AD53-78BDDA749993}" type="datetimeFigureOut">
              <a:rPr lang="es-EC" smtClean="0"/>
              <a:t>15/8/2025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39C3B6-9825-03C6-4B19-ECD0CE51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7D533D-4115-AA9D-3651-A084CA94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654-85D4-4759-BEFE-E4B483F4DA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67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E6049-9CD9-03F2-4201-9B05564E8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B84379-8DD8-5004-3D61-63DE915AA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C50755-A7E0-4E51-6B9E-BA7A6E9B5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8F4388-1D77-B09C-9C49-D85B9BA6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630F-381A-4E22-AD53-78BDDA749993}" type="datetimeFigureOut">
              <a:rPr lang="es-EC" smtClean="0"/>
              <a:t>15/8/2025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6BB065-9C47-0F92-C526-0ABCEF0C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A5AE03-4AA2-94D8-246E-9A898E15E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654-85D4-4759-BEFE-E4B483F4DA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472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372F9-7422-2574-110C-885D22DC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A4664D-4E0A-33F5-F119-5C02F34EE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F295DC-9B1A-EC8B-B9B8-D28B2A281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1EC39-5A54-02B7-ADD0-DFB92749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630F-381A-4E22-AD53-78BDDA749993}" type="datetimeFigureOut">
              <a:rPr lang="es-EC" smtClean="0"/>
              <a:t>15/8/2025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790573-5951-95D9-446A-571A915C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381DA3-5805-01EE-FE41-0B83A7CE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654-85D4-4759-BEFE-E4B483F4DA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386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DF16CC-6255-EAA4-A6FC-4B3DAF40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C036EB-00EE-DB5F-6675-50F8B752E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046AD1-FC51-FFAA-6A4E-1E9E5CEA3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E2630F-381A-4E22-AD53-78BDDA749993}" type="datetimeFigureOut">
              <a:rPr lang="es-EC" smtClean="0"/>
              <a:t>15/8/2025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59E8A-5DC1-2DBD-236E-D7C8211E7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124C1E-2952-3F3C-FE16-6FA4E861F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810654-85D4-4759-BEFE-E4B483F4DA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242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B9032-7A1C-4556-520C-A2E7BDAADD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F1F97C-EECD-8EBC-72D3-F0AE7C640B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B2C9013-EC83-65DA-2D10-FA883DC64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8CD4AD-849C-48EA-9536-3484BAE6B6FE}"/>
              </a:ext>
            </a:extLst>
          </p:cNvPr>
          <p:cNvSpPr txBox="1"/>
          <p:nvPr/>
        </p:nvSpPr>
        <p:spPr>
          <a:xfrm>
            <a:off x="4124326" y="3753128"/>
            <a:ext cx="4043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INGRESE TEXTO AQUÍ</a:t>
            </a:r>
            <a:endParaRPr lang="es-EC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9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FF02572-F99D-6363-E7C2-497885CD8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59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5D9202-3E32-ACF6-E996-A8CBCA80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2" y="2322513"/>
            <a:ext cx="3343275" cy="1325563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INGRESE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TÍTULO AQUÍ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4FB5D1-C076-9A48-11C2-DEB1C246D2EF}"/>
              </a:ext>
            </a:extLst>
          </p:cNvPr>
          <p:cNvSpPr txBox="1"/>
          <p:nvPr/>
        </p:nvSpPr>
        <p:spPr>
          <a:xfrm>
            <a:off x="7110414" y="2800628"/>
            <a:ext cx="2690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INGRESE TEXTO AQUÍ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8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 descr="Interfaz de usuario gráfica, Aplicación, Word&#10;&#10;El contenido generado por IA puede ser incorrecto.">
            <a:extLst>
              <a:ext uri="{FF2B5EF4-FFF2-40B4-BE49-F238E27FC236}">
                <a16:creationId xmlns:a16="http://schemas.microsoft.com/office/drawing/2014/main" id="{6FDE0ADC-02C3-3F30-91A7-460AD0A99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3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EFAC1C5-2CB4-FAF4-9FCC-4171A033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728" y="1404937"/>
            <a:ext cx="2826544" cy="3519488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Ingrese título aquí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477EFD-69DF-1F8F-52C7-C1AAB7242B5D}"/>
              </a:ext>
            </a:extLst>
          </p:cNvPr>
          <p:cNvSpPr txBox="1"/>
          <p:nvPr/>
        </p:nvSpPr>
        <p:spPr>
          <a:xfrm>
            <a:off x="1169194" y="2817316"/>
            <a:ext cx="2064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Ingrese texto aquí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5C310A-238A-AD59-2BE3-9528FF04419E}"/>
              </a:ext>
            </a:extLst>
          </p:cNvPr>
          <p:cNvSpPr txBox="1"/>
          <p:nvPr/>
        </p:nvSpPr>
        <p:spPr>
          <a:xfrm>
            <a:off x="9022556" y="2795349"/>
            <a:ext cx="2078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Ingrese texto aquí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9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contenido 14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98978A69-0B01-7362-DC27-F23BD3649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1CC483-0116-7DB0-4B16-FEB97DE9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2457451"/>
            <a:ext cx="2490787" cy="123825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INGRESE</a:t>
            </a:r>
            <a:b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  <a:b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0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contenido 16" descr="Cuadrado&#10;&#10;El contenido generado por IA puede ser incorrecto.">
            <a:extLst>
              <a:ext uri="{FF2B5EF4-FFF2-40B4-BE49-F238E27FC236}">
                <a16:creationId xmlns:a16="http://schemas.microsoft.com/office/drawing/2014/main" id="{78535DF6-561B-D579-4CC1-0939A7015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3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8C3E66-A3A7-2BA2-0BDE-D5D9CC41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412" y="517525"/>
            <a:ext cx="6353175" cy="1325563"/>
          </a:xfrm>
        </p:spPr>
        <p:txBody>
          <a:bodyPr>
            <a:normAutofit/>
          </a:bodyPr>
          <a:lstStyle/>
          <a:p>
            <a:pPr algn="ctr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INGRESE TÍTULO AQUÍ</a:t>
            </a:r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05E35A-74C9-CB56-B078-63417392656D}"/>
              </a:ext>
            </a:extLst>
          </p:cNvPr>
          <p:cNvSpPr txBox="1">
            <a:spLocks/>
          </p:cNvSpPr>
          <p:nvPr/>
        </p:nvSpPr>
        <p:spPr>
          <a:xfrm>
            <a:off x="1471613" y="2019299"/>
            <a:ext cx="1766887" cy="67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INGRESE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AQUÍ</a:t>
            </a:r>
            <a:endParaRPr lang="es-EC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F39F6E0-C764-E726-CF99-BF26B767D2F7}"/>
              </a:ext>
            </a:extLst>
          </p:cNvPr>
          <p:cNvSpPr txBox="1">
            <a:spLocks/>
          </p:cNvSpPr>
          <p:nvPr/>
        </p:nvSpPr>
        <p:spPr>
          <a:xfrm>
            <a:off x="3967163" y="2019299"/>
            <a:ext cx="1766887" cy="67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INGRESE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AQUÍ</a:t>
            </a:r>
            <a:endParaRPr lang="es-EC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CEC950-57D5-2A19-16B4-E80F859E8E0D}"/>
              </a:ext>
            </a:extLst>
          </p:cNvPr>
          <p:cNvSpPr txBox="1">
            <a:spLocks/>
          </p:cNvSpPr>
          <p:nvPr/>
        </p:nvSpPr>
        <p:spPr>
          <a:xfrm>
            <a:off x="6489669" y="2019298"/>
            <a:ext cx="1766887" cy="67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INGRESE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AQUÍ</a:t>
            </a:r>
            <a:endParaRPr lang="es-EC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3B6011D-E3D1-734F-16D2-218A738AC0BE}"/>
              </a:ext>
            </a:extLst>
          </p:cNvPr>
          <p:cNvSpPr txBox="1">
            <a:spLocks/>
          </p:cNvSpPr>
          <p:nvPr/>
        </p:nvSpPr>
        <p:spPr>
          <a:xfrm>
            <a:off x="9012175" y="2019298"/>
            <a:ext cx="1766887" cy="67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INGRESE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AQUÍ</a:t>
            </a:r>
            <a:endParaRPr lang="es-EC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1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C059BF8B-CC34-4668-60A8-FECCF9010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459" cy="6858000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7C3574A-3221-179C-40EF-48085B81799A}"/>
              </a:ext>
            </a:extLst>
          </p:cNvPr>
          <p:cNvSpPr txBox="1"/>
          <p:nvPr/>
        </p:nvSpPr>
        <p:spPr>
          <a:xfrm>
            <a:off x="554831" y="1932265"/>
            <a:ext cx="6167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INGRESE TEXTO AQUÍ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2671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contenido 15" descr="Interfaz de usuario gráfica, Texto, Aplicación, Chat o mensaje de texto, Sitio web&#10;&#10;El contenido generado por IA puede ser incorrecto.">
            <a:extLst>
              <a:ext uri="{FF2B5EF4-FFF2-40B4-BE49-F238E27FC236}">
                <a16:creationId xmlns:a16="http://schemas.microsoft.com/office/drawing/2014/main" id="{4B6141B9-ACB9-3E5D-2FCE-247313B8C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56"/>
            <a:ext cx="12260122" cy="6897756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85CD21-0EF0-2929-9016-71682E4C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674" y="2316093"/>
            <a:ext cx="3996773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INGRESE TÍTULO AQUÍ</a:t>
            </a:r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3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Forma&#10;&#10;El contenido generado por IA puede ser incorrecto.">
            <a:extLst>
              <a:ext uri="{FF2B5EF4-FFF2-40B4-BE49-F238E27FC236}">
                <a16:creationId xmlns:a16="http://schemas.microsoft.com/office/drawing/2014/main" id="{0EF53E22-AEAC-A618-12E8-534421316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29"/>
            <a:ext cx="12192000" cy="685943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1CE797-B8FF-A660-40A5-A7D2DA96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335" y="1417016"/>
            <a:ext cx="4017066" cy="1325563"/>
          </a:xfrm>
        </p:spPr>
        <p:txBody>
          <a:bodyPr>
            <a:normAutofit/>
          </a:bodyPr>
          <a:lstStyle/>
          <a:p>
            <a:r>
              <a:rPr lang="es-ES" sz="3200" dirty="0"/>
              <a:t>INGRESE TÍTULO AQUÍ</a:t>
            </a:r>
            <a:endParaRPr lang="es-EC" sz="32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7144C5C-188D-0AD8-17DD-5CA1656D5F21}"/>
              </a:ext>
            </a:extLst>
          </p:cNvPr>
          <p:cNvSpPr txBox="1">
            <a:spLocks/>
          </p:cNvSpPr>
          <p:nvPr/>
        </p:nvSpPr>
        <p:spPr>
          <a:xfrm>
            <a:off x="841513" y="1417017"/>
            <a:ext cx="40170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INGRESE TÍTULO AQUÍ</a:t>
            </a:r>
            <a:endParaRPr lang="es-EC" sz="3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1B671B1-0A7F-25CD-2193-E1FC609117FC}"/>
              </a:ext>
            </a:extLst>
          </p:cNvPr>
          <p:cNvSpPr txBox="1"/>
          <p:nvPr/>
        </p:nvSpPr>
        <p:spPr>
          <a:xfrm>
            <a:off x="7187440" y="2742579"/>
            <a:ext cx="6167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INGRESE TEXTO AQUÍ</a:t>
            </a:r>
            <a:endParaRPr lang="es-EC" sz="18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9B5B9C-D872-6FCE-9BD8-7D911600DDC5}"/>
              </a:ext>
            </a:extLst>
          </p:cNvPr>
          <p:cNvSpPr txBox="1"/>
          <p:nvPr/>
        </p:nvSpPr>
        <p:spPr>
          <a:xfrm>
            <a:off x="841513" y="2742579"/>
            <a:ext cx="6167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INGRESE TEXTO AQUÍ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39423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Marcador de contenido 6" descr="Texto&#10;&#10;El contenido generado por IA puede ser incorrecto.">
            <a:extLst>
              <a:ext uri="{FF2B5EF4-FFF2-40B4-BE49-F238E27FC236}">
                <a16:creationId xmlns:a16="http://schemas.microsoft.com/office/drawing/2014/main" id="{239D3AE3-B089-E3AD-B2A7-B181DFB58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76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57</Words>
  <Application>Microsoft Office PowerPoint</Application>
  <PresentationFormat>Panorámica</PresentationFormat>
  <Paragraphs>22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Presentación de PowerPoint</vt:lpstr>
      <vt:lpstr>INGRESE  TÍTULO AQUÍ</vt:lpstr>
      <vt:lpstr>Ingrese título aquí</vt:lpstr>
      <vt:lpstr>INGRESE TÍTULO  AQUÍ</vt:lpstr>
      <vt:lpstr>INGRESE TÍTULO AQUÍ</vt:lpstr>
      <vt:lpstr>Presentación de PowerPoint</vt:lpstr>
      <vt:lpstr>INGRESE TÍTULO AQUÍ</vt:lpstr>
      <vt:lpstr>INGRESE TÍTULO AQUÍ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TECNICO UEA</dc:creator>
  <cp:lastModifiedBy>TECNICO UEA</cp:lastModifiedBy>
  <cp:revision>4</cp:revision>
  <dcterms:created xsi:type="dcterms:W3CDTF">2025-01-22T19:27:26Z</dcterms:created>
  <dcterms:modified xsi:type="dcterms:W3CDTF">2025-08-15T21:47:03Z</dcterms:modified>
</cp:coreProperties>
</file>